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11" r:id="rId9"/>
    <p:sldId id="351" r:id="rId10"/>
    <p:sldId id="338" r:id="rId11"/>
    <p:sldId id="318" r:id="rId12"/>
    <p:sldId id="319" r:id="rId13"/>
    <p:sldId id="302" r:id="rId14"/>
    <p:sldId id="345" r:id="rId15"/>
    <p:sldId id="346" r:id="rId16"/>
    <p:sldId id="277" r:id="rId17"/>
    <p:sldId id="278" r:id="rId18"/>
    <p:sldId id="320" r:id="rId19"/>
    <p:sldId id="280" r:id="rId20"/>
    <p:sldId id="281" r:id="rId21"/>
    <p:sldId id="282" r:id="rId22"/>
    <p:sldId id="285" r:id="rId23"/>
    <p:sldId id="287" r:id="rId24"/>
    <p:sldId id="288" r:id="rId25"/>
    <p:sldId id="289" r:id="rId26"/>
    <p:sldId id="291" r:id="rId27"/>
    <p:sldId id="292" r:id="rId28"/>
    <p:sldId id="293" r:id="rId29"/>
    <p:sldId id="350" r:id="rId30"/>
    <p:sldId id="325" r:id="rId31"/>
    <p:sldId id="326" r:id="rId32"/>
    <p:sldId id="328" r:id="rId33"/>
    <p:sldId id="298" r:id="rId34"/>
    <p:sldId id="299" r:id="rId35"/>
    <p:sldId id="330" r:id="rId36"/>
    <p:sldId id="301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/>
  </p:cmAuthor>
  <p:cmAuthor id="5" name="Debra La Grone" initials="DLG [2]" lastIdx="16" clrIdx="5">
    <p:extLst/>
  </p:cmAuthor>
  <p:cmAuthor id="6" name="Lissa Powell" initials="LP" lastIdx="18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5E"/>
    <a:srgbClr val="8FC876"/>
    <a:srgbClr val="56933B"/>
    <a:srgbClr val="FA9B32"/>
    <a:srgbClr val="A11724"/>
    <a:srgbClr val="0084DE"/>
    <a:srgbClr val="005B99"/>
    <a:srgbClr val="263670"/>
    <a:srgbClr val="97AC2E"/>
    <a:srgbClr val="D89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7C214-FC8E-463C-95F1-3C386F4F1DD9}" v="12" dt="2019-09-05T22:09:0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0" autoAdjust="0"/>
    <p:restoredTop sz="94660"/>
  </p:normalViewPr>
  <p:slideViewPr>
    <p:cSldViewPr>
      <p:cViewPr varScale="1">
        <p:scale>
          <a:sx n="114" d="100"/>
          <a:sy n="114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</dgm:pt>
  </dgm:ptLst>
  <dgm:cxnLst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 to the</a:t>
          </a:r>
        </a:p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22CA-2DA2-442B-80D9-7DC4DC4F0393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gm:t>
    </dgm:pt>
    <dgm:pt modelId="{5C2176DC-9CBF-42F1-AC72-6F145D5E1C1A}" type="par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6C7A8-FDFA-4468-9335-52543041142B}" type="sib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5B99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5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5"/>
      <dgm:spPr/>
    </dgm:pt>
    <dgm:pt modelId="{C4B01E35-4295-4EA2-9E5F-980532AB6CE5}" type="pres">
      <dgm:prSet presAssocID="{277BE417-03EF-4697-9F53-959049A083A9}" presName="dstNode" presStyleLbl="node1" presStyleIdx="0" presStyleCnt="5"/>
      <dgm:spPr/>
    </dgm:pt>
    <dgm:pt modelId="{F2738B41-2685-4679-BD58-CDECA3A82757}" type="pres">
      <dgm:prSet presAssocID="{6FEDE659-102A-4A7C-86FD-956EB086DA44}" presName="text_1" presStyleLbl="node1" presStyleIdx="0" presStyleCnt="5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5"/>
      <dgm:spPr/>
    </dgm:pt>
    <dgm:pt modelId="{FC52576A-7CE8-4868-A78B-36FB5DE236BC}" type="pres">
      <dgm:prSet presAssocID="{2FDB22CA-2DA2-442B-80D9-7DC4DC4F0393}" presName="text_2" presStyleLbl="node1" presStyleIdx="1" presStyleCnt="5">
        <dgm:presLayoutVars>
          <dgm:bulletEnabled val="1"/>
        </dgm:presLayoutVars>
      </dgm:prSet>
      <dgm:spPr/>
    </dgm:pt>
    <dgm:pt modelId="{C5992036-4F06-43C2-A900-C381F698221E}" type="pres">
      <dgm:prSet presAssocID="{2FDB22CA-2DA2-442B-80D9-7DC4DC4F0393}" presName="accent_2" presStyleCnt="0"/>
      <dgm:spPr/>
    </dgm:pt>
    <dgm:pt modelId="{00BA28D8-042E-4858-A087-98FC2E379814}" type="pres">
      <dgm:prSet presAssocID="{2FDB22CA-2DA2-442B-80D9-7DC4DC4F0393}" presName="accentRepeatNode" presStyleLbl="solidFgAcc1" presStyleIdx="1" presStyleCnt="5"/>
      <dgm:spPr/>
    </dgm:pt>
    <dgm:pt modelId="{AE4527A6-D6AE-4CE4-8AAD-FF15FB11E02D}" type="pres">
      <dgm:prSet presAssocID="{B998C87C-37CB-4181-81BB-B718E64A31DC}" presName="text_3" presStyleLbl="node1" presStyleIdx="2" presStyleCnt="5">
        <dgm:presLayoutVars>
          <dgm:bulletEnabled val="1"/>
        </dgm:presLayoutVars>
      </dgm:prSet>
      <dgm:spPr/>
    </dgm:pt>
    <dgm:pt modelId="{B7F504A6-E6F9-4419-90F0-30DBAAACD715}" type="pres">
      <dgm:prSet presAssocID="{B998C87C-37CB-4181-81BB-B718E64A31DC}" presName="accent_3" presStyleCnt="0"/>
      <dgm:spPr/>
    </dgm:pt>
    <dgm:pt modelId="{297862ED-8CDE-4ECE-9964-09915C801F19}" type="pres">
      <dgm:prSet presAssocID="{B998C87C-37CB-4181-81BB-B718E64A31DC}" presName="accentRepeatNode" presStyleLbl="solidFgAcc1" presStyleIdx="2" presStyleCnt="5"/>
      <dgm:spPr/>
    </dgm:pt>
    <dgm:pt modelId="{CA0BA264-5FDD-4D80-98C4-8BFA3A26E17C}" type="pres">
      <dgm:prSet presAssocID="{AFA56675-EB12-4AB7-A0F2-DD6F8436F2C3}" presName="text_4" presStyleLbl="node1" presStyleIdx="3" presStyleCnt="5">
        <dgm:presLayoutVars>
          <dgm:bulletEnabled val="1"/>
        </dgm:presLayoutVars>
      </dgm:prSet>
      <dgm:spPr/>
    </dgm:pt>
    <dgm:pt modelId="{9E7B7903-AA80-4054-BC5C-4D4820C546E1}" type="pres">
      <dgm:prSet presAssocID="{AFA56675-EB12-4AB7-A0F2-DD6F8436F2C3}" presName="accent_4" presStyleCnt="0"/>
      <dgm:spPr/>
    </dgm:pt>
    <dgm:pt modelId="{8D1E3182-96F9-438C-AF7C-A268279CF296}" type="pres">
      <dgm:prSet presAssocID="{AFA56675-EB12-4AB7-A0F2-DD6F8436F2C3}" presName="accentRepeatNode" presStyleLbl="solidFgAcc1" presStyleIdx="3" presStyleCnt="5"/>
      <dgm:spPr/>
    </dgm:pt>
    <dgm:pt modelId="{B001E0F5-DE18-42BD-ADE0-A12A80B0A607}" type="pres">
      <dgm:prSet presAssocID="{40B5EE47-6841-4D92-B336-2664B6935F65}" presName="text_5" presStyleLbl="node1" presStyleIdx="4" presStyleCnt="5">
        <dgm:presLayoutVars>
          <dgm:bulletEnabled val="1"/>
        </dgm:presLayoutVars>
      </dgm:prSet>
      <dgm:spPr/>
    </dgm:pt>
    <dgm:pt modelId="{62F121B6-B37E-46E3-85B0-A66DA300585D}" type="pres">
      <dgm:prSet presAssocID="{40B5EE47-6841-4D92-B336-2664B6935F65}" presName="accent_5" presStyleCnt="0"/>
      <dgm:spPr/>
    </dgm:pt>
    <dgm:pt modelId="{8C0C7A27-A2B1-4BEA-B7D5-48CDAADCFF7A}" type="pres">
      <dgm:prSet presAssocID="{40B5EE47-6841-4D92-B336-2664B6935F65}" presName="accentRepeatNode" presStyleLbl="solidFgAcc1" presStyleIdx="4" presStyleCnt="5"/>
      <dgm:spPr/>
    </dgm:pt>
  </dgm:ptLst>
  <dgm:cxnLst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C77D272D-3F67-45CD-9A0D-130131ABAC77}" srcId="{277BE417-03EF-4697-9F53-959049A083A9}" destId="{2FDB22CA-2DA2-442B-80D9-7DC4DC4F0393}" srcOrd="1" destOrd="0" parTransId="{5C2176DC-9CBF-42F1-AC72-6F145D5E1C1A}" sibTransId="{A3B6C7A8-FDFA-4468-9335-52543041142B}"/>
    <dgm:cxn modelId="{E6F9AD49-FE03-4F75-B0A1-5316FA7D02DB}" type="presOf" srcId="{AFA56675-EB12-4AB7-A0F2-DD6F8436F2C3}" destId="{CA0BA264-5FDD-4D80-98C4-8BFA3A26E17C}" srcOrd="0" destOrd="0" presId="urn:microsoft.com/office/officeart/2008/layout/VerticalCurvedList"/>
    <dgm:cxn modelId="{0AED214F-C43B-4D8F-AFAE-B71AE7D9CB0F}" srcId="{277BE417-03EF-4697-9F53-959049A083A9}" destId="{40B5EE47-6841-4D92-B336-2664B6935F65}" srcOrd="4" destOrd="0" parTransId="{5E61E652-25AE-4D46-AD2A-0FF048F319AA}" sibTransId="{34A42829-1E80-4C37-ABAE-D36B8E833DAE}"/>
    <dgm:cxn modelId="{26C7DE5C-C8B9-47C4-B630-B1DA24A279EA}" type="presOf" srcId="{40B5EE47-6841-4D92-B336-2664B6935F65}" destId="{B001E0F5-DE18-42BD-ADE0-A12A80B0A607}" srcOrd="0" destOrd="0" presId="urn:microsoft.com/office/officeart/2008/layout/VerticalCurvedList"/>
    <dgm:cxn modelId="{15FF2B80-8500-4E82-B04D-5AC2AEDF8145}" srcId="{277BE417-03EF-4697-9F53-959049A083A9}" destId="{AFA56675-EB12-4AB7-A0F2-DD6F8436F2C3}" srcOrd="3" destOrd="0" parTransId="{2F283BD2-8B51-4312-82E9-690F1640D185}" sibTransId="{583B73C7-693F-4B94-A19C-38A9FCF6FDD9}"/>
    <dgm:cxn modelId="{58F02896-5764-4D22-8844-630C71F7067E}" type="presOf" srcId="{2FDB22CA-2DA2-442B-80D9-7DC4DC4F0393}" destId="{FC52576A-7CE8-4868-A78B-36FB5DE236BC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2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02CB90D6-2DAA-4450-B2B2-1D5301DC656B}" type="presOf" srcId="{B998C87C-37CB-4181-81BB-B718E64A31DC}" destId="{AE4527A6-D6AE-4CE4-8AAD-FF15FB11E02D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C7956611-0710-4C5A-8966-6631E03B3204}" type="presParOf" srcId="{4DACA730-C81C-4697-87A3-6CF51FAA60C5}" destId="{FC52576A-7CE8-4868-A78B-36FB5DE236BC}" srcOrd="3" destOrd="0" presId="urn:microsoft.com/office/officeart/2008/layout/VerticalCurvedList"/>
    <dgm:cxn modelId="{C98C539B-55A5-4DFF-84AD-8DC07FF1F636}" type="presParOf" srcId="{4DACA730-C81C-4697-87A3-6CF51FAA60C5}" destId="{C5992036-4F06-43C2-A900-C381F698221E}" srcOrd="4" destOrd="0" presId="urn:microsoft.com/office/officeart/2008/layout/VerticalCurvedList"/>
    <dgm:cxn modelId="{5FB00DDA-A76A-4A2C-BD42-08FD42BDB2D5}" type="presParOf" srcId="{C5992036-4F06-43C2-A900-C381F698221E}" destId="{00BA28D8-042E-4858-A087-98FC2E379814}" srcOrd="0" destOrd="0" presId="urn:microsoft.com/office/officeart/2008/layout/VerticalCurvedList"/>
    <dgm:cxn modelId="{687D0DE4-3407-4525-9DBA-B6E91E039108}" type="presParOf" srcId="{4DACA730-C81C-4697-87A3-6CF51FAA60C5}" destId="{AE4527A6-D6AE-4CE4-8AAD-FF15FB11E02D}" srcOrd="5" destOrd="0" presId="urn:microsoft.com/office/officeart/2008/layout/VerticalCurvedList"/>
    <dgm:cxn modelId="{E76A35BA-FAEE-48B5-A300-4434C6750041}" type="presParOf" srcId="{4DACA730-C81C-4697-87A3-6CF51FAA60C5}" destId="{B7F504A6-E6F9-4419-90F0-30DBAAACD715}" srcOrd="6" destOrd="0" presId="urn:microsoft.com/office/officeart/2008/layout/VerticalCurvedList"/>
    <dgm:cxn modelId="{C3A9E97B-31C2-47C4-AD38-47A47274A5BA}" type="presParOf" srcId="{B7F504A6-E6F9-4419-90F0-30DBAAACD715}" destId="{297862ED-8CDE-4ECE-9964-09915C801F19}" srcOrd="0" destOrd="0" presId="urn:microsoft.com/office/officeart/2008/layout/VerticalCurvedList"/>
    <dgm:cxn modelId="{EB1667D6-836B-4F04-91B3-70C4E32A0662}" type="presParOf" srcId="{4DACA730-C81C-4697-87A3-6CF51FAA60C5}" destId="{CA0BA264-5FDD-4D80-98C4-8BFA3A26E17C}" srcOrd="7" destOrd="0" presId="urn:microsoft.com/office/officeart/2008/layout/VerticalCurvedList"/>
    <dgm:cxn modelId="{C91813D6-9712-4D44-86DB-9B18AFBDF509}" type="presParOf" srcId="{4DACA730-C81C-4697-87A3-6CF51FAA60C5}" destId="{9E7B7903-AA80-4054-BC5C-4D4820C546E1}" srcOrd="8" destOrd="0" presId="urn:microsoft.com/office/officeart/2008/layout/VerticalCurvedList"/>
    <dgm:cxn modelId="{220FC4A0-8314-4436-BCB7-97D39B34F860}" type="presParOf" srcId="{9E7B7903-AA80-4054-BC5C-4D4820C546E1}" destId="{8D1E3182-96F9-438C-AF7C-A268279CF296}" srcOrd="0" destOrd="0" presId="urn:microsoft.com/office/officeart/2008/layout/VerticalCurvedList"/>
    <dgm:cxn modelId="{3D4E21B4-13DC-48E5-AC54-44D6D11D4CA9}" type="presParOf" srcId="{4DACA730-C81C-4697-87A3-6CF51FAA60C5}" destId="{B001E0F5-DE18-42BD-ADE0-A12A80B0A607}" srcOrd="9" destOrd="0" presId="urn:microsoft.com/office/officeart/2008/layout/VerticalCurvedList"/>
    <dgm:cxn modelId="{13A501F4-D944-4367-819A-BE8862D12803}" type="presParOf" srcId="{4DACA730-C81C-4697-87A3-6CF51FAA60C5}" destId="{62F121B6-B37E-46E3-85B0-A66DA300585D}" srcOrd="10" destOrd="0" presId="urn:microsoft.com/office/officeart/2008/layout/VerticalCurvedList"/>
    <dgm:cxn modelId="{CF01F1AE-838C-455F-BCA1-F3E598536B1A}" type="presParOf" srcId="{62F121B6-B37E-46E3-85B0-A66DA300585D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 to the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452604" y="299941"/>
          <a:ext cx="7405375" cy="60026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sp:txBody>
      <dsp:txXfrm>
        <a:off x="452604" y="299941"/>
        <a:ext cx="7405375" cy="600267"/>
      </dsp:txXfrm>
    </dsp:sp>
    <dsp:sp modelId="{85B04281-9A45-4F2A-ADFB-2AFDD8F4A1E8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576A-7CE8-4868-A78B-36FB5DE236BC}">
      <dsp:nvSpPr>
        <dsp:cNvPr id="0" name=""/>
        <dsp:cNvSpPr/>
      </dsp:nvSpPr>
      <dsp:spPr>
        <a:xfrm>
          <a:off x="882738" y="1200053"/>
          <a:ext cx="6975241" cy="600267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sp:txBody>
      <dsp:txXfrm>
        <a:off x="882738" y="1200053"/>
        <a:ext cx="6975241" cy="600267"/>
      </dsp:txXfrm>
    </dsp:sp>
    <dsp:sp modelId="{00BA28D8-042E-4858-A087-98FC2E379814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27A6-D6AE-4CE4-8AAD-FF15FB11E02D}">
      <dsp:nvSpPr>
        <dsp:cNvPr id="0" name=""/>
        <dsp:cNvSpPr/>
      </dsp:nvSpPr>
      <dsp:spPr>
        <a:xfrm>
          <a:off x="1014754" y="2100166"/>
          <a:ext cx="6843224" cy="600267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1014754" y="2100166"/>
        <a:ext cx="6843224" cy="600267"/>
      </dsp:txXfrm>
    </dsp:sp>
    <dsp:sp modelId="{297862ED-8CDE-4ECE-9964-09915C801F19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A264-5FDD-4D80-98C4-8BFA3A26E17C}">
      <dsp:nvSpPr>
        <dsp:cNvPr id="0" name=""/>
        <dsp:cNvSpPr/>
      </dsp:nvSpPr>
      <dsp:spPr>
        <a:xfrm>
          <a:off x="882738" y="3000278"/>
          <a:ext cx="6975241" cy="6002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882738" y="3000278"/>
        <a:ext cx="6975241" cy="600267"/>
      </dsp:txXfrm>
    </dsp:sp>
    <dsp:sp modelId="{8D1E3182-96F9-438C-AF7C-A268279CF296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E0F5-DE18-42BD-ADE0-A12A80B0A607}">
      <dsp:nvSpPr>
        <dsp:cNvPr id="0" name=""/>
        <dsp:cNvSpPr/>
      </dsp:nvSpPr>
      <dsp:spPr>
        <a:xfrm>
          <a:off x="452604" y="3900391"/>
          <a:ext cx="7405375" cy="60026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452604" y="3900391"/>
        <a:ext cx="7405375" cy="600267"/>
      </dsp:txXfrm>
    </dsp:sp>
    <dsp:sp modelId="{8C0C7A27-A2B1-4BEA-B7D5-48CDAADCFF7A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0386" y="9201150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2019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5920740"/>
            <a:ext cx="6990080" cy="48006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2561" y="6135563"/>
            <a:ext cx="6990079" cy="2582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3348" tIns="51673" rIns="103348" bIns="5167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2756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What You Need to Know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1032756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              © 2019 NASFAA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15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16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22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25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10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13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2019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8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90113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1441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33934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994005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0825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45647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award financial aid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2020-21 academic year, the FAFSA may be filed beginning October 1, 2019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010932"/>
              </p:ext>
            </p:extLst>
          </p:nvPr>
        </p:nvGraphicFramePr>
        <p:xfrm>
          <a:off x="685800" y="11430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68" y="3200066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5782" y="14478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8" y="2423409"/>
            <a:ext cx="533400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3" y="5028866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226200" y="4078657"/>
            <a:ext cx="6788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 or myStudentAid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 or myStudentAid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or not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</a:t>
            </a:r>
            <a:r>
              <a:rPr lang="en-US" dirty="0">
                <a:solidFill>
                  <a:schemeClr val="tx2"/>
                </a:solidFill>
              </a:rPr>
              <a:t>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295400"/>
            <a:ext cx="4895849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by students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parents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https://fsaid.ed.gov/npas/index.htm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81F78E-95FE-4553-BB7A-2376754F24A0}"/>
              </a:ext>
            </a:extLst>
          </p:cNvPr>
          <p:cNvGrpSpPr/>
          <p:nvPr/>
        </p:nvGrpSpPr>
        <p:grpSpPr>
          <a:xfrm>
            <a:off x="4533900" y="1600200"/>
            <a:ext cx="4209772" cy="3444618"/>
            <a:chOff x="4586288" y="990600"/>
            <a:chExt cx="4209772" cy="34446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3B8450-D9A2-4C0D-9308-3991609D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6288" y="990600"/>
              <a:ext cx="4209772" cy="17383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35D2DC-8FEE-4B68-BAA5-A9CD22E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1453" y="2684504"/>
              <a:ext cx="4204607" cy="1750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conviction of possession or sale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Selective Service registration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 of</a:t>
            </a:r>
            <a:br>
              <a:rPr lang="en-US" dirty="0"/>
            </a:br>
            <a:r>
              <a:rPr lang="en-US" dirty="0"/>
              <a:t>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www.fafsa.gov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4CE4-3D59-4173-AD0C-D1A56E5C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48905"/>
            <a:ext cx="3896517" cy="496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966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1D487-FAC8-42A1-96DC-98967692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4" y="1295400"/>
            <a:ext cx="2826500" cy="3677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2E94F-529D-484A-B705-07F46614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99" y="2209800"/>
            <a:ext cx="287411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6914-40CE-4E52-9F7C-6B812784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01" y="1310640"/>
            <a:ext cx="3268100" cy="4404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64" y="878142"/>
            <a:ext cx="8462910" cy="4793432"/>
            <a:chOff x="130666" y="5357"/>
            <a:chExt cx="8660875" cy="5672225"/>
          </a:xfrm>
        </p:grpSpPr>
        <p:sp>
          <p:nvSpPr>
            <p:cNvPr id="10" name="Cloud Callout 9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217112" y="2333544"/>
            <a:ext cx="2799277" cy="1764127"/>
          </a:xfrm>
          <a:prstGeom prst="cloudCallout">
            <a:avLst>
              <a:gd name="adj1" fmla="val -8974"/>
              <a:gd name="adj2" fmla="val 13056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/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13779"/>
            <a:ext cx="8839200" cy="905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04800"/>
            <a:ext cx="88392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304324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56767</TotalTime>
  <Words>1001</Words>
  <Application>Microsoft Macintosh PowerPoint</Application>
  <PresentationFormat>On-screen Show (4:3)</PresentationFormat>
  <Paragraphs>203</Paragraphs>
  <Slides>36</Slides>
  <Notes>26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FOTW or myStudentAid</vt:lpstr>
      <vt:lpstr>Benefits of Using FOTW or myStudentAid</vt:lpstr>
      <vt:lpstr>IRS Data Retrieval Tool (DRT) </vt:lpstr>
      <vt:lpstr>FSA ID</vt:lpstr>
      <vt:lpstr>General Student Information</vt:lpstr>
      <vt:lpstr>Student Dependency Status</vt:lpstr>
      <vt:lpstr>Information About Parents of Dependent Students</vt:lpstr>
      <vt:lpstr>Additional Information</vt:lpstr>
      <vt:lpstr>Signatures</vt:lpstr>
      <vt:lpstr>Frequent FAFSA Errors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Wright, Jennifer [DH]</cp:lastModifiedBy>
  <cp:revision>316</cp:revision>
  <cp:lastPrinted>2019-08-26T13:31:46Z</cp:lastPrinted>
  <dcterms:created xsi:type="dcterms:W3CDTF">2013-09-17T18:31:42Z</dcterms:created>
  <dcterms:modified xsi:type="dcterms:W3CDTF">2019-10-08T19:24:39Z</dcterms:modified>
</cp:coreProperties>
</file>