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257" r:id="rId3"/>
    <p:sldId id="258" r:id="rId4"/>
    <p:sldId id="282" r:id="rId5"/>
    <p:sldId id="283" r:id="rId6"/>
    <p:sldId id="284" r:id="rId7"/>
    <p:sldId id="279" r:id="rId8"/>
    <p:sldId id="280" r:id="rId9"/>
    <p:sldId id="281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1" r:id="rId21"/>
    <p:sldId id="272" r:id="rId22"/>
    <p:sldId id="273" r:id="rId23"/>
    <p:sldId id="285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83"/>
    <p:restoredTop sz="94689"/>
  </p:normalViewPr>
  <p:slideViewPr>
    <p:cSldViewPr snapToGrid="0" snapToObjects="1">
      <p:cViewPr varScale="1">
        <p:scale>
          <a:sx n="100" d="100"/>
          <a:sy n="100" d="100"/>
        </p:scale>
        <p:origin x="1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378B-64C1-F941-A77E-20C19D1DA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31557-0752-E14D-8486-3D4EEF201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A0588-DB43-4D4C-8DE8-01CEC2A6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DDF-9576-234A-BF9F-F36CD0E0680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ABC7E-4A89-7140-AEAE-1FCF18950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D4BC8-F80D-624C-93FD-1049AEF6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F0EE-1F20-5345-A6F2-B53319EE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224C-4F7E-E745-9509-DCACA32E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87471-4956-F049-9D39-5B06C532B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331BB-997A-7A47-A44B-7AE7932E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DDF-9576-234A-BF9F-F36CD0E0680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BEA98-28AB-6448-9A71-8D16367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1725D-0169-DE48-A89E-6D2B04E6A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F0EE-1F20-5345-A6F2-B53319EE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C026D-63FA-1A40-A393-85819431D9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08495-E17B-1E44-A5A9-CE378267F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75B29-FA11-5A4A-A8AE-D14FEDAF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DDF-9576-234A-BF9F-F36CD0E0680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C3664-CA93-6745-B0A8-1F0A2530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71FF3-260D-8347-B01E-F1D46E37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F0EE-1F20-5345-A6F2-B53319EE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9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27C9-AF1F-F44C-AC6F-1677638F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0DF29-1CD0-0547-9408-26C1914D6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E2D71-76CA-3747-B437-526E7BB0C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DDF-9576-234A-BF9F-F36CD0E0680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0DE0E-4CD6-D345-9F7C-2E74E4A93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1E275-4C89-4646-BD85-B59ABA77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F0EE-1F20-5345-A6F2-B53319EE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0E081-32C0-8649-9D2F-BED197ED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27F3E-0798-A542-A934-5695B66F9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6AB49-549F-6C4F-AC8A-06735533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DDF-9576-234A-BF9F-F36CD0E0680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1273E-02C5-494C-BBC9-8D2D70FA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B919A-A7C9-D743-B131-0B8D2AB7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F0EE-1F20-5345-A6F2-B53319EE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3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74970-C825-584A-9700-2249BB87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D74D7-A9C7-3F41-AE4E-425E2D369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18152-0D68-A24B-A094-DA26CF01D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EBA35-E3BA-7044-B7D0-CE6C5371E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DDF-9576-234A-BF9F-F36CD0E0680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EAB8A-9A21-3C41-8ACC-9469A382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18C35-1753-E747-B4AC-F21765F4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F0EE-1F20-5345-A6F2-B53319EE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3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AA685-98CC-934B-A6B4-96FA7D37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3FAEC-B0D2-E049-ACBD-51E92B613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64DA1-66E8-7E49-8AF3-5EC8305AA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5DDF11-0620-8542-BDDC-79E09A5C2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CB053-EB00-0340-874B-4607E9A2C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1B3F83-4B82-5748-BFE4-3AC62105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DDF-9576-234A-BF9F-F36CD0E0680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AAE70F-56DB-2742-A817-207366F2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4A9A5F-8563-964F-A260-2912D0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F0EE-1F20-5345-A6F2-B53319EE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1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2DCEE-BA6B-654E-9FCE-CD31D91E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01F6B-E060-5C46-8013-DA1DBF20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DDF-9576-234A-BF9F-F36CD0E0680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BDE54C-1D50-5944-9AE6-7437F251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C07A4-9E3A-ED49-B6B4-671BDE027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F0EE-1F20-5345-A6F2-B53319EE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F739A3-33A8-434D-8603-E40E3FE1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DDF-9576-234A-BF9F-F36CD0E0680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E3257-4E23-224B-BB78-B38F4FD9A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C4D78-56D4-0842-915E-FBB507BD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F0EE-1F20-5345-A6F2-B53319EE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3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E02DA-2467-2640-8AED-8FB844CE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0E72-00D3-F342-BB50-B0DC0CDED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37AD2-3348-A74E-8CB9-3CE127E76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95739-B05B-CC49-8CCF-7C76BBFE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DDF-9576-234A-BF9F-F36CD0E0680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60B91-5777-3142-B8F1-20A7EFD2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B8C70-B15E-9D43-8695-75DE2B6CD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F0EE-1F20-5345-A6F2-B53319EE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7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C098C-1280-794B-A178-0BD296A0B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99B8E5-BA84-5647-984D-FA962E37D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535F7-39AB-E24E-89DA-116430B37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4CF80-DAA1-F342-B16E-BD65883B9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DDF-9576-234A-BF9F-F36CD0E0680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57D21-CA9A-7F4E-A04D-AAA106F7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1370B-A4D1-6F45-9625-4F7B83FA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F0EE-1F20-5345-A6F2-B53319EE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4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9129C4-3C55-7043-AC76-848BF7BE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3EBD5-2F59-2F46-B4C4-3E6010D12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F813D-E8EE-DC4D-AF3E-2EE23ED14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5DDF-9576-234A-BF9F-F36CD0E0680E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7B961-49A2-ED4A-A382-B62B4DD6C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5252C-C10F-5741-ABD9-F8FFEFB07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3F0EE-1F20-5345-A6F2-B53319EE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0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2B41-170D-2E4B-980B-6D830D14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8775"/>
          </a:xfrm>
        </p:spPr>
        <p:txBody>
          <a:bodyPr>
            <a:normAutofit/>
          </a:bodyPr>
          <a:lstStyle/>
          <a:p>
            <a:r>
              <a:rPr lang="en-US" sz="8000" dirty="0"/>
              <a:t>Applying to the CSU’s</a:t>
            </a:r>
          </a:p>
        </p:txBody>
      </p:sp>
    </p:spTree>
    <p:extLst>
      <p:ext uri="{BB962C8B-B14F-4D97-AF65-F5344CB8AC3E}">
        <p14:creationId xmlns:p14="http://schemas.microsoft.com/office/powerpoint/2010/main" val="243761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123033-86DD-D648-BD58-FC29E5394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974" y="-37821"/>
            <a:ext cx="9194428" cy="6895821"/>
          </a:xfrm>
        </p:spPr>
      </p:pic>
    </p:spTree>
    <p:extLst>
      <p:ext uri="{BB962C8B-B14F-4D97-AF65-F5344CB8AC3E}">
        <p14:creationId xmlns:p14="http://schemas.microsoft.com/office/powerpoint/2010/main" val="1852797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551F5B-D8EB-7C42-8104-FC1CC2D47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5" y="167424"/>
            <a:ext cx="10522039" cy="789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7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4203A9-7972-D64D-AE99-AAE08938B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687552-3968-0341-B406-36FB3136B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343" y="-77274"/>
            <a:ext cx="9247031" cy="6935274"/>
          </a:xfrm>
        </p:spPr>
      </p:pic>
    </p:spTree>
    <p:extLst>
      <p:ext uri="{BB962C8B-B14F-4D97-AF65-F5344CB8AC3E}">
        <p14:creationId xmlns:p14="http://schemas.microsoft.com/office/powerpoint/2010/main" val="367536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BF2848-122E-A948-9E13-1807F0956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74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98DF4-EB35-054E-82D4-EC2B0C8D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77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D76D6D-9BB9-5A46-8002-A6051B1BC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09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93D453-16E9-834D-B034-B9A4C3801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28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E93C7E-2879-7847-977E-95D20049B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13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108F10-C56B-EB4D-9930-C04B0A15E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2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36CDE2-510B-7840-98E0-338473C8F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065" y="0"/>
            <a:ext cx="9271701" cy="6953776"/>
          </a:xfrm>
        </p:spPr>
      </p:pic>
    </p:spTree>
    <p:extLst>
      <p:ext uri="{BB962C8B-B14F-4D97-AF65-F5344CB8AC3E}">
        <p14:creationId xmlns:p14="http://schemas.microsoft.com/office/powerpoint/2010/main" val="2034506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22A848-FF97-3548-9412-04A3D6289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00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B8D639-47AB-E041-B882-0E64E1AFE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47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E50FFA-D6CD-0841-BF16-81AEE7800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69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B5B9008-9037-2D49-A880-3F8468F72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475" y="-190006"/>
            <a:ext cx="9527049" cy="7145286"/>
          </a:xfrm>
        </p:spPr>
      </p:pic>
    </p:spTree>
    <p:extLst>
      <p:ext uri="{BB962C8B-B14F-4D97-AF65-F5344CB8AC3E}">
        <p14:creationId xmlns:p14="http://schemas.microsoft.com/office/powerpoint/2010/main" val="3682153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9E6A39-44A5-A04D-85E7-98F6BA81E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2296" y="-92556"/>
            <a:ext cx="9267407" cy="6950556"/>
          </a:xfrm>
        </p:spPr>
      </p:pic>
    </p:spTree>
    <p:extLst>
      <p:ext uri="{BB962C8B-B14F-4D97-AF65-F5344CB8AC3E}">
        <p14:creationId xmlns:p14="http://schemas.microsoft.com/office/powerpoint/2010/main" val="281109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4CB036-1B27-5541-BDC6-84F1FE93D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065" y="0"/>
            <a:ext cx="9658067" cy="724355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CADCAF-F980-CF4A-B3F8-0C859DCB7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D168A53-BEDE-8343-BEDE-ABC5B26E1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834" y="-135876"/>
            <a:ext cx="9214332" cy="6910749"/>
          </a:xfrm>
        </p:spPr>
      </p:pic>
    </p:spTree>
    <p:extLst>
      <p:ext uri="{BB962C8B-B14F-4D97-AF65-F5344CB8AC3E}">
        <p14:creationId xmlns:p14="http://schemas.microsoft.com/office/powerpoint/2010/main" val="276199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1B1DCA5-8DE6-A146-BDDB-ED41F478C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194" y="0"/>
            <a:ext cx="10133611" cy="7600208"/>
          </a:xfrm>
        </p:spPr>
      </p:pic>
    </p:spTree>
    <p:extLst>
      <p:ext uri="{BB962C8B-B14F-4D97-AF65-F5344CB8AC3E}">
        <p14:creationId xmlns:p14="http://schemas.microsoft.com/office/powerpoint/2010/main" val="217996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B8867AF-2A2B-A548-8E13-39A13EF42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474" y="-134288"/>
            <a:ext cx="9323051" cy="6992288"/>
          </a:xfrm>
        </p:spPr>
      </p:pic>
    </p:spTree>
    <p:extLst>
      <p:ext uri="{BB962C8B-B14F-4D97-AF65-F5344CB8AC3E}">
        <p14:creationId xmlns:p14="http://schemas.microsoft.com/office/powerpoint/2010/main" val="177032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6AAEA7C-3240-0C44-BBD1-E22EE86D5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786" y="-26071"/>
            <a:ext cx="9178760" cy="6884071"/>
          </a:xfrm>
        </p:spPr>
      </p:pic>
    </p:spTree>
    <p:extLst>
      <p:ext uri="{BB962C8B-B14F-4D97-AF65-F5344CB8AC3E}">
        <p14:creationId xmlns:p14="http://schemas.microsoft.com/office/powerpoint/2010/main" val="396974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2BF188F-7CBD-3840-8D2E-76F9B802D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460" y="77190"/>
            <a:ext cx="9041080" cy="6780810"/>
          </a:xfrm>
        </p:spPr>
      </p:pic>
    </p:spTree>
    <p:extLst>
      <p:ext uri="{BB962C8B-B14F-4D97-AF65-F5344CB8AC3E}">
        <p14:creationId xmlns:p14="http://schemas.microsoft.com/office/powerpoint/2010/main" val="21957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C36FC04-39D2-5E4F-B6D9-6B11FF3B9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767" y="-142503"/>
            <a:ext cx="9582466" cy="7186850"/>
          </a:xfrm>
        </p:spPr>
      </p:pic>
    </p:spTree>
    <p:extLst>
      <p:ext uri="{BB962C8B-B14F-4D97-AF65-F5344CB8AC3E}">
        <p14:creationId xmlns:p14="http://schemas.microsoft.com/office/powerpoint/2010/main" val="2211549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</Words>
  <Application>Microsoft Macintosh PowerPoint</Application>
  <PresentationFormat>Widescreen</PresentationFormat>
  <Paragraphs>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Applying to the CSU’s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Wright, Jennifer [DH]</dc:creator>
  <cp:lastModifiedBy>Wright, Jennifer [DH]</cp:lastModifiedBy>
  <cp:revision>3</cp:revision>
  <dcterms:created xsi:type="dcterms:W3CDTF">2019-10-08T18:57:35Z</dcterms:created>
  <dcterms:modified xsi:type="dcterms:W3CDTF">2019-10-08T19:20:43Z</dcterms:modified>
</cp:coreProperties>
</file>