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ucceed.naviance.com/studentsmain/index.php?sid=56015019&amp;section=1&amp;sub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College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Wright</a:t>
            </a:r>
          </a:p>
          <a:p>
            <a:r>
              <a:rPr lang="en-US" dirty="0" smtClean="0"/>
              <a:t>College and Career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4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6800"/>
          </a:xfrm>
        </p:spPr>
        <p:txBody>
          <a:bodyPr/>
          <a:lstStyle/>
          <a:p>
            <a:r>
              <a:rPr lang="en-US" dirty="0" smtClean="0"/>
              <a:t>Check-In on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151119"/>
          </a:xfrm>
        </p:spPr>
        <p:txBody>
          <a:bodyPr/>
          <a:lstStyle/>
          <a:p>
            <a:r>
              <a:rPr lang="en-US" dirty="0" smtClean="0"/>
              <a:t>Check your transcripts</a:t>
            </a:r>
          </a:p>
          <a:p>
            <a:pPr lvl="1"/>
            <a:r>
              <a:rPr lang="en-US" dirty="0" smtClean="0"/>
              <a:t>Check Accuracy</a:t>
            </a:r>
          </a:p>
          <a:p>
            <a:pPr lvl="1"/>
            <a:r>
              <a:rPr lang="en-US" dirty="0" smtClean="0"/>
              <a:t>Know Your GPA’s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your SAT/ACT Test Scores</a:t>
            </a:r>
          </a:p>
          <a:p>
            <a:pPr lvl="1"/>
            <a:r>
              <a:rPr lang="en-US" dirty="0" smtClean="0"/>
              <a:t>Do I need to take both?</a:t>
            </a:r>
          </a:p>
          <a:p>
            <a:pPr lvl="1"/>
            <a:r>
              <a:rPr lang="en-US" dirty="0" smtClean="0"/>
              <a:t>Do I need to re-test?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Check your Blue Book</a:t>
            </a:r>
          </a:p>
          <a:p>
            <a:pPr lvl="1"/>
            <a:r>
              <a:rPr lang="en-US" dirty="0" smtClean="0"/>
              <a:t>Letters of Recommendation </a:t>
            </a:r>
          </a:p>
          <a:p>
            <a:pPr lvl="1"/>
            <a:r>
              <a:rPr lang="en-US" dirty="0" smtClean="0"/>
              <a:t>Check email address</a:t>
            </a:r>
          </a:p>
          <a:p>
            <a:pPr lvl="1"/>
            <a:r>
              <a:rPr lang="en-US" dirty="0" smtClean="0"/>
              <a:t>College list</a:t>
            </a:r>
          </a:p>
          <a:p>
            <a:pPr lvl="1"/>
            <a:r>
              <a:rPr lang="en-US" dirty="0" smtClean="0"/>
              <a:t>Activities list</a:t>
            </a:r>
          </a:p>
          <a:p>
            <a:pPr lvl="1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197" y="1885949"/>
            <a:ext cx="4124325" cy="2228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76" y="5414521"/>
            <a:ext cx="5144166" cy="10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Questions? Sign up to Meet with </a:t>
            </a:r>
            <a:br>
              <a:rPr lang="en-US" dirty="0" smtClean="0"/>
            </a:br>
            <a:r>
              <a:rPr lang="en-US" dirty="0" smtClean="0"/>
              <a:t>Your College Advisor –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Sign up sheet in the College and Career Center</a:t>
            </a:r>
          </a:p>
          <a:p>
            <a:r>
              <a:rPr lang="en-US" sz="2400" dirty="0" smtClean="0"/>
              <a:t>Test prep books, college brochures,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cholarship &amp; job info</a:t>
            </a:r>
          </a:p>
          <a:p>
            <a:r>
              <a:rPr lang="en-US" sz="2400" dirty="0" smtClean="0"/>
              <a:t>Laptops for research</a:t>
            </a:r>
          </a:p>
          <a:p>
            <a:r>
              <a:rPr lang="en-US" sz="2400" dirty="0" smtClean="0"/>
              <a:t>Questions you can’t ask in front of the group.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Thanks for Coming and See you Next Week!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0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5352"/>
            <a:ext cx="8596668" cy="12356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Overview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1029"/>
            <a:ext cx="8596668" cy="543697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Wk</a:t>
            </a:r>
            <a:r>
              <a:rPr lang="en-US" dirty="0"/>
              <a:t> of 8/19	</a:t>
            </a:r>
            <a:r>
              <a:rPr lang="en-US" dirty="0" smtClean="0"/>
              <a:t>  Overview</a:t>
            </a:r>
            <a:r>
              <a:rPr lang="en-US" dirty="0"/>
              <a:t>: transcripts and testing, college rep visits, visiting colleges</a:t>
            </a:r>
          </a:p>
          <a:p>
            <a:r>
              <a:rPr lang="en-US" dirty="0" err="1"/>
              <a:t>Wk</a:t>
            </a:r>
            <a:r>
              <a:rPr lang="en-US" dirty="0"/>
              <a:t> of 8/26	</a:t>
            </a:r>
            <a:r>
              <a:rPr lang="en-US" dirty="0" smtClean="0"/>
              <a:t>  Building </a:t>
            </a:r>
            <a:r>
              <a:rPr lang="en-US" dirty="0"/>
              <a:t>your college list and spreadsheet, Naviance, letter of rec requests</a:t>
            </a:r>
          </a:p>
          <a:p>
            <a:r>
              <a:rPr lang="en-US" dirty="0" err="1"/>
              <a:t>Wk</a:t>
            </a:r>
            <a:r>
              <a:rPr lang="en-US" dirty="0"/>
              <a:t> of 9/2	</a:t>
            </a:r>
            <a:r>
              <a:rPr lang="en-US" dirty="0" smtClean="0"/>
              <a:t>  Application </a:t>
            </a:r>
            <a:r>
              <a:rPr lang="en-US" dirty="0"/>
              <a:t>timelines, types of applications, UC, CSU, private and out-of-state</a:t>
            </a:r>
          </a:p>
          <a:p>
            <a:r>
              <a:rPr lang="en-US" dirty="0" err="1"/>
              <a:t>Wk</a:t>
            </a:r>
            <a:r>
              <a:rPr lang="en-US" dirty="0"/>
              <a:t> of 9/9	</a:t>
            </a:r>
            <a:r>
              <a:rPr lang="en-US" dirty="0" smtClean="0"/>
              <a:t>  College </a:t>
            </a:r>
            <a:r>
              <a:rPr lang="en-US" dirty="0"/>
              <a:t>Essays, LOR Requests</a:t>
            </a:r>
          </a:p>
          <a:p>
            <a:r>
              <a:rPr lang="en-US" dirty="0" err="1"/>
              <a:t>Wk</a:t>
            </a:r>
            <a:r>
              <a:rPr lang="en-US" dirty="0"/>
              <a:t> of 9/16	</a:t>
            </a:r>
            <a:r>
              <a:rPr lang="en-US" dirty="0" smtClean="0"/>
              <a:t>  UC </a:t>
            </a:r>
            <a:r>
              <a:rPr lang="en-US" dirty="0"/>
              <a:t>App Intro</a:t>
            </a:r>
          </a:p>
          <a:p>
            <a:r>
              <a:rPr lang="en-US" dirty="0" err="1"/>
              <a:t>Wk</a:t>
            </a:r>
            <a:r>
              <a:rPr lang="en-US" dirty="0"/>
              <a:t> of 9/23	</a:t>
            </a:r>
            <a:r>
              <a:rPr lang="en-US" dirty="0" smtClean="0"/>
              <a:t>  Common </a:t>
            </a:r>
            <a:r>
              <a:rPr lang="en-US" dirty="0"/>
              <a:t>app</a:t>
            </a:r>
          </a:p>
          <a:p>
            <a:r>
              <a:rPr lang="en-US" dirty="0" err="1"/>
              <a:t>Wk</a:t>
            </a:r>
            <a:r>
              <a:rPr lang="en-US" dirty="0"/>
              <a:t> of 9/30	</a:t>
            </a:r>
            <a:r>
              <a:rPr lang="en-US" dirty="0" smtClean="0"/>
              <a:t>  Coalition </a:t>
            </a:r>
            <a:r>
              <a:rPr lang="en-US" dirty="0"/>
              <a:t>App, UC and CSU applications</a:t>
            </a:r>
          </a:p>
          <a:p>
            <a:r>
              <a:rPr lang="en-US" dirty="0" err="1"/>
              <a:t>Wk</a:t>
            </a:r>
            <a:r>
              <a:rPr lang="en-US" dirty="0"/>
              <a:t> of 10/7	</a:t>
            </a:r>
            <a:r>
              <a:rPr lang="en-US" dirty="0" smtClean="0"/>
              <a:t>  Supplemental </a:t>
            </a:r>
            <a:r>
              <a:rPr lang="en-US" dirty="0"/>
              <a:t>Essays, turn in essays and receive feedback</a:t>
            </a:r>
          </a:p>
          <a:p>
            <a:r>
              <a:rPr lang="en-US" dirty="0" err="1"/>
              <a:t>Wk</a:t>
            </a:r>
            <a:r>
              <a:rPr lang="en-US" dirty="0"/>
              <a:t> of </a:t>
            </a:r>
            <a:r>
              <a:rPr lang="en-US" dirty="0" smtClean="0"/>
              <a:t>10/14  Test </a:t>
            </a:r>
            <a:r>
              <a:rPr lang="en-US" dirty="0"/>
              <a:t>scores, letter request, FAFSA and CSS profile</a:t>
            </a:r>
          </a:p>
          <a:p>
            <a:r>
              <a:rPr lang="en-US" dirty="0" err="1"/>
              <a:t>Wk</a:t>
            </a:r>
            <a:r>
              <a:rPr lang="en-US" dirty="0"/>
              <a:t> of </a:t>
            </a:r>
            <a:r>
              <a:rPr lang="en-US" dirty="0" smtClean="0"/>
              <a:t>10/21   CSU </a:t>
            </a:r>
            <a:r>
              <a:rPr lang="en-US" dirty="0"/>
              <a:t>apps </a:t>
            </a:r>
          </a:p>
          <a:p>
            <a:r>
              <a:rPr lang="en-US" dirty="0" err="1"/>
              <a:t>Wk</a:t>
            </a:r>
            <a:r>
              <a:rPr lang="en-US" dirty="0"/>
              <a:t> of </a:t>
            </a:r>
            <a:r>
              <a:rPr lang="en-US" dirty="0" smtClean="0"/>
              <a:t>10/28   Individual </a:t>
            </a:r>
            <a:r>
              <a:rPr lang="en-US" dirty="0"/>
              <a:t>work, final essays, work on applications</a:t>
            </a:r>
          </a:p>
          <a:p>
            <a:r>
              <a:rPr lang="en-US" dirty="0" err="1"/>
              <a:t>Wk</a:t>
            </a:r>
            <a:r>
              <a:rPr lang="en-US" dirty="0"/>
              <a:t> of 11/4	</a:t>
            </a:r>
            <a:r>
              <a:rPr lang="en-US" dirty="0" smtClean="0"/>
              <a:t>    Application </a:t>
            </a:r>
            <a:r>
              <a:rPr lang="en-US" dirty="0"/>
              <a:t>follow up, financial aid/scholarships</a:t>
            </a:r>
          </a:p>
          <a:p>
            <a:r>
              <a:rPr lang="en-US" dirty="0" err="1"/>
              <a:t>Wk</a:t>
            </a:r>
            <a:r>
              <a:rPr lang="en-US" dirty="0"/>
              <a:t> of </a:t>
            </a:r>
            <a:r>
              <a:rPr lang="en-US" dirty="0" smtClean="0"/>
              <a:t>11/11   Individual </a:t>
            </a:r>
            <a:r>
              <a:rPr lang="en-US" dirty="0"/>
              <a:t>check in. Set up portals, checking for follow up documents</a:t>
            </a:r>
          </a:p>
          <a:p>
            <a:r>
              <a:rPr lang="en-US" dirty="0" err="1"/>
              <a:t>Wk</a:t>
            </a:r>
            <a:r>
              <a:rPr lang="en-US" dirty="0"/>
              <a:t> of </a:t>
            </a:r>
            <a:r>
              <a:rPr lang="en-US" dirty="0" smtClean="0"/>
              <a:t>11/18   Finalizing </a:t>
            </a:r>
            <a:r>
              <a:rPr lang="en-US" dirty="0"/>
              <a:t>CSU and UC applications</a:t>
            </a:r>
          </a:p>
          <a:p>
            <a:r>
              <a:rPr lang="en-US" dirty="0" err="1"/>
              <a:t>Wk</a:t>
            </a:r>
            <a:r>
              <a:rPr lang="en-US" dirty="0"/>
              <a:t> of 12/2	</a:t>
            </a:r>
            <a:r>
              <a:rPr lang="en-US" dirty="0" smtClean="0"/>
              <a:t>   How </a:t>
            </a:r>
            <a:r>
              <a:rPr lang="en-US" dirty="0"/>
              <a:t>to request midyear transcripts, email updates </a:t>
            </a:r>
          </a:p>
          <a:p>
            <a:r>
              <a:rPr lang="en-US" dirty="0" err="1"/>
              <a:t>Wk</a:t>
            </a:r>
            <a:r>
              <a:rPr lang="en-US" dirty="0"/>
              <a:t> of 12/9	</a:t>
            </a:r>
            <a:r>
              <a:rPr lang="en-US" dirty="0" smtClean="0"/>
              <a:t>   Financial </a:t>
            </a:r>
            <a:r>
              <a:rPr lang="en-US" dirty="0"/>
              <a:t>aid and scholarship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Should I be in </a:t>
            </a:r>
            <a:br>
              <a:rPr lang="en-US" dirty="0" smtClean="0"/>
            </a:br>
            <a:r>
              <a:rPr lang="en-US" dirty="0" smtClean="0"/>
              <a:t>the Application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short answer? Exactly where you are!</a:t>
            </a:r>
          </a:p>
          <a:p>
            <a:pPr lvl="1"/>
            <a:r>
              <a:rPr lang="en-US" sz="3200" dirty="0" smtClean="0"/>
              <a:t>Look at College Rep Visits</a:t>
            </a:r>
          </a:p>
          <a:p>
            <a:pPr lvl="1"/>
            <a:r>
              <a:rPr lang="en-US" sz="3200" dirty="0" smtClean="0"/>
              <a:t>Schedule to Visit Campuses</a:t>
            </a:r>
          </a:p>
          <a:p>
            <a:pPr lvl="1"/>
            <a:r>
              <a:rPr lang="en-US" sz="3200" dirty="0" smtClean="0"/>
              <a:t>Gather information about Who </a:t>
            </a:r>
            <a:r>
              <a:rPr lang="en-US" sz="3200" dirty="0"/>
              <a:t>Y</a:t>
            </a:r>
            <a:r>
              <a:rPr lang="en-US" sz="3200" dirty="0" smtClean="0"/>
              <a:t>ou Are.</a:t>
            </a:r>
          </a:p>
        </p:txBody>
      </p:sp>
    </p:spTree>
    <p:extLst>
      <p:ext uri="{BB962C8B-B14F-4D97-AF65-F5344CB8AC3E}">
        <p14:creationId xmlns:p14="http://schemas.microsoft.com/office/powerpoint/2010/main" val="252708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College Rep Visits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 100 College Admissions Reps will visit between next Monday and November 30!</a:t>
            </a:r>
          </a:p>
          <a:p>
            <a:r>
              <a:rPr lang="en-US" sz="2800" dirty="0" smtClean="0"/>
              <a:t>You will be able to meet directly with the person who will read your application. </a:t>
            </a:r>
          </a:p>
          <a:p>
            <a:pPr lvl="1"/>
            <a:r>
              <a:rPr lang="en-US" sz="2600" dirty="0" smtClean="0"/>
              <a:t>Do your research</a:t>
            </a:r>
          </a:p>
          <a:p>
            <a:pPr lvl="1"/>
            <a:r>
              <a:rPr lang="en-US" sz="2600" dirty="0" smtClean="0"/>
              <a:t>Ask smart questions</a:t>
            </a:r>
          </a:p>
          <a:p>
            <a:pPr lvl="1"/>
            <a:r>
              <a:rPr lang="en-US" sz="2600" dirty="0" smtClean="0"/>
              <a:t>Establish a relationship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70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 I sign up?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3080"/>
            <a:ext cx="9030546" cy="4511039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2"/>
              </a:rPr>
              <a:t>Naviance</a:t>
            </a:r>
            <a:endParaRPr lang="en-US" sz="3200" dirty="0" smtClean="0"/>
          </a:p>
          <a:p>
            <a:pPr lvl="1"/>
            <a:r>
              <a:rPr lang="en-US" sz="2400" dirty="0" smtClean="0"/>
              <a:t>Look in Section called “What’s New.”</a:t>
            </a:r>
          </a:p>
          <a:p>
            <a:pPr lvl="1"/>
            <a:r>
              <a:rPr lang="en-US" sz="2400" dirty="0" smtClean="0"/>
              <a:t>Click on the college visit you’re interested in attending.</a:t>
            </a:r>
          </a:p>
          <a:p>
            <a:pPr lvl="1"/>
            <a:r>
              <a:rPr lang="en-US" sz="2400" dirty="0" smtClean="0"/>
              <a:t>Click on the registration button.</a:t>
            </a:r>
          </a:p>
          <a:p>
            <a:pPr lvl="1"/>
            <a:r>
              <a:rPr lang="en-US" sz="2400" dirty="0" smtClean="0"/>
              <a:t>Print out registration.</a:t>
            </a:r>
          </a:p>
          <a:p>
            <a:pPr lvl="1"/>
            <a:r>
              <a:rPr lang="en-US" sz="2400" dirty="0" smtClean="0"/>
              <a:t>Show it to your teacher and get their signature on it.</a:t>
            </a:r>
          </a:p>
          <a:p>
            <a:pPr lvl="1"/>
            <a:r>
              <a:rPr lang="en-US" sz="2400" dirty="0" smtClean="0"/>
              <a:t>Bring it to your college visit.</a:t>
            </a:r>
          </a:p>
          <a:p>
            <a:pPr lvl="1"/>
            <a:r>
              <a:rPr lang="en-US" sz="2400" dirty="0" smtClean="0"/>
              <a:t>Sign in to college visit.</a:t>
            </a:r>
          </a:p>
          <a:p>
            <a:pPr lvl="1"/>
            <a:r>
              <a:rPr lang="en-US" sz="2400" dirty="0" smtClean="0"/>
              <a:t>Hand your registration to Mrs. Wright.</a:t>
            </a:r>
          </a:p>
        </p:txBody>
      </p:sp>
    </p:spTree>
    <p:extLst>
      <p:ext uri="{BB962C8B-B14F-4D97-AF65-F5344CB8AC3E}">
        <p14:creationId xmlns:p14="http://schemas.microsoft.com/office/powerpoint/2010/main" val="292133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670560"/>
          </a:xfrm>
        </p:spPr>
        <p:txBody>
          <a:bodyPr/>
          <a:lstStyle/>
          <a:p>
            <a:r>
              <a:rPr lang="en-US" dirty="0" smtClean="0"/>
              <a:t>College Campus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14400"/>
            <a:ext cx="8596668" cy="5699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u="sng" dirty="0">
                <a:solidFill>
                  <a:schemeClr val="accent2"/>
                </a:solidFill>
              </a:rPr>
              <a:t>Why?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Different perspectives. You can only get so much from a website &amp; brochure.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New life experience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To test your interest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To “see” yourself there</a:t>
            </a:r>
          </a:p>
          <a:p>
            <a:pPr marL="64008" indent="0">
              <a:lnSpc>
                <a:spcPct val="170000"/>
              </a:lnSpc>
              <a:buNone/>
            </a:pPr>
            <a:r>
              <a:rPr lang="en-US" b="1" u="sng" dirty="0">
                <a:solidFill>
                  <a:schemeClr val="accent2"/>
                </a:solidFill>
              </a:rPr>
              <a:t>Who?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Students, parents, and siblings</a:t>
            </a:r>
          </a:p>
          <a:p>
            <a:pPr marL="64008" indent="0">
              <a:lnSpc>
                <a:spcPct val="170000"/>
              </a:lnSpc>
              <a:buNone/>
            </a:pPr>
            <a:r>
              <a:rPr lang="en-US" b="1" u="sng" dirty="0">
                <a:solidFill>
                  <a:schemeClr val="accent2"/>
                </a:solidFill>
              </a:rPr>
              <a:t>Where?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Know yourself first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A variety of school types…large/small, public/private, single gender/co-ed, specialty (religious, military, art)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/>
              <a:t>Different locations… urban/rural, in state, out of state, transportation, weather, etc…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042050"/>
            <a:ext cx="376765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Time to Visit a College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b="1" dirty="0" smtClean="0"/>
              <a:t>Visit before you apply, after you apply or after you’ve been admitted!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b="1" dirty="0" smtClean="0"/>
              <a:t>Monday </a:t>
            </a:r>
            <a:r>
              <a:rPr lang="en-US" b="1" dirty="0"/>
              <a:t>– Thursday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b="1" dirty="0" smtClean="0"/>
              <a:t>During </a:t>
            </a:r>
            <a:r>
              <a:rPr lang="en-US" b="1" dirty="0"/>
              <a:t>the academic school </a:t>
            </a:r>
            <a:r>
              <a:rPr lang="en-US" b="1" dirty="0" smtClean="0"/>
              <a:t>year. Avoid </a:t>
            </a:r>
            <a:r>
              <a:rPr lang="en-US" b="1" dirty="0"/>
              <a:t>when school is not in </a:t>
            </a:r>
            <a:r>
              <a:rPr lang="en-US" b="1" dirty="0" smtClean="0"/>
              <a:t>session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b="1" dirty="0" smtClean="0"/>
              <a:t>Campus tour, open house, or information session,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b="1" dirty="0"/>
              <a:t>A</a:t>
            </a:r>
            <a:r>
              <a:rPr lang="en-US" b="1" dirty="0" smtClean="0"/>
              <a:t>dmissions interview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28" y="4328160"/>
            <a:ext cx="3516622" cy="22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Your College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0"/>
            <a:ext cx="8596668" cy="4343400"/>
          </a:xfrm>
        </p:spPr>
        <p:txBody>
          <a:bodyPr>
            <a:normAutofit/>
          </a:bodyPr>
          <a:lstStyle/>
          <a:p>
            <a:r>
              <a:rPr lang="en-US" dirty="0"/>
              <a:t>Plan Ahead! Give the college as much notice as possible</a:t>
            </a:r>
          </a:p>
          <a:p>
            <a:r>
              <a:rPr lang="en-US" dirty="0"/>
              <a:t>Call Admission offices</a:t>
            </a:r>
          </a:p>
          <a:p>
            <a:r>
              <a:rPr lang="en-US" dirty="0"/>
              <a:t>Confirm your visit</a:t>
            </a:r>
          </a:p>
          <a:p>
            <a:r>
              <a:rPr lang="en-US" dirty="0"/>
              <a:t>Dress appropriately</a:t>
            </a:r>
          </a:p>
          <a:p>
            <a:r>
              <a:rPr lang="en-US" dirty="0"/>
              <a:t>Print off a map of campus</a:t>
            </a:r>
          </a:p>
          <a:p>
            <a:r>
              <a:rPr lang="en-US" dirty="0"/>
              <a:t>Find out where to park</a:t>
            </a:r>
          </a:p>
          <a:p>
            <a:r>
              <a:rPr lang="en-US" dirty="0"/>
              <a:t>Ask for a hotel recommendation</a:t>
            </a:r>
          </a:p>
          <a:p>
            <a:r>
              <a:rPr lang="en-US" dirty="0"/>
              <a:t>Check out the website &amp; do some research</a:t>
            </a:r>
          </a:p>
          <a:p>
            <a:r>
              <a:rPr lang="en-US" dirty="0"/>
              <a:t>Establish a list of questions you would like answered</a:t>
            </a:r>
          </a:p>
          <a:p>
            <a:r>
              <a:rPr lang="en-US" dirty="0"/>
              <a:t>Contact students you may know at the college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159" y="2221891"/>
            <a:ext cx="3084843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Most of Your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32560"/>
            <a:ext cx="5464002" cy="54254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Spend the entire day on campus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Go on a tour of campus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Check out a residence hall &amp; dining hall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Meet with a faculty member from intended major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Talk with current students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Eat a meal on campus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Attend a class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Interview or meeting with an admissions officer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Utilize student transportation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Talk to local community about school</a:t>
            </a:r>
          </a:p>
          <a:p>
            <a:endParaRPr lang="en-US" dirty="0"/>
          </a:p>
        </p:txBody>
      </p:sp>
      <p:pic>
        <p:nvPicPr>
          <p:cNvPr id="4" name="Picture 3" descr="William Fre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684">
            <a:off x="316856" y="1548995"/>
            <a:ext cx="2503595" cy="1878068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752">
            <a:off x="677334" y="4145279"/>
            <a:ext cx="2828789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497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Senior College Seminar</vt:lpstr>
      <vt:lpstr>Overview</vt:lpstr>
      <vt:lpstr>Where Should I be in  the Application Process?</vt:lpstr>
      <vt:lpstr>College Rep Visits</vt:lpstr>
      <vt:lpstr>How do I sign up?</vt:lpstr>
      <vt:lpstr>College Campus Visits</vt:lpstr>
      <vt:lpstr>Best Time to Visit a College Campus</vt:lpstr>
      <vt:lpstr>Preparing for Your College Visit</vt:lpstr>
      <vt:lpstr>Making the Most of Your Visit</vt:lpstr>
      <vt:lpstr>Check-In on You</vt:lpstr>
      <vt:lpstr>More Questions? Sign up to Meet with  Your College Advisor – Me!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College Seminar</dc:title>
  <dc:creator>Wright, Jennifer [DH]</dc:creator>
  <cp:lastModifiedBy>Wright, Jennifer [DH]</cp:lastModifiedBy>
  <cp:revision>9</cp:revision>
  <dcterms:created xsi:type="dcterms:W3CDTF">2019-08-20T17:48:25Z</dcterms:created>
  <dcterms:modified xsi:type="dcterms:W3CDTF">2019-08-20T19:05:00Z</dcterms:modified>
</cp:coreProperties>
</file>