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2" r:id="rId3"/>
    <p:sldId id="269" r:id="rId4"/>
    <p:sldId id="270" r:id="rId5"/>
    <p:sldId id="271" r:id="rId6"/>
    <p:sldId id="273" r:id="rId7"/>
    <p:sldId id="274" r:id="rId8"/>
    <p:sldId id="27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UC </a:t>
            </a:r>
            <a:r>
              <a:rPr lang="en-US" dirty="0" err="1" smtClean="0"/>
              <a:t>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Senior Seminar Week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7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Piq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not be campus specific; each campus receives the same copy of your responses.</a:t>
            </a:r>
            <a:endParaRPr lang="en-US" sz="1800" dirty="0"/>
          </a:p>
          <a:p>
            <a:pPr lvl="0"/>
            <a:r>
              <a:rPr lang="en-US" dirty="0"/>
              <a:t>Keep it focused on YOU.</a:t>
            </a:r>
            <a:endParaRPr lang="en-US" sz="1800" dirty="0"/>
          </a:p>
          <a:p>
            <a:pPr lvl="0"/>
            <a:r>
              <a:rPr lang="en-US" dirty="0"/>
              <a:t>Do not write what you think the UCs want to hear.</a:t>
            </a:r>
            <a:endParaRPr lang="en-US" sz="1800" dirty="0"/>
          </a:p>
          <a:p>
            <a:pPr lvl="0"/>
            <a:r>
              <a:rPr lang="en-US" dirty="0"/>
              <a:t>Don’t stretch the truth, just be honest.</a:t>
            </a:r>
            <a:endParaRPr lang="en-US" sz="1800" dirty="0"/>
          </a:p>
          <a:p>
            <a:pPr lvl="0"/>
            <a:r>
              <a:rPr lang="en-US" dirty="0"/>
              <a:t>Be cautious of your timeline. Ask, “Is this relevant to me now?”</a:t>
            </a:r>
            <a:endParaRPr lang="en-US" sz="1800" dirty="0"/>
          </a:p>
          <a:p>
            <a:r>
              <a:rPr lang="en-US" dirty="0"/>
              <a:t>Each question has equal value, so answer what highlights your values best</a:t>
            </a:r>
            <a:r>
              <a:rPr lang="en-US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893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/>
          <a:lstStyle/>
          <a:p>
            <a:pPr lvl="0"/>
            <a:r>
              <a:rPr lang="en-US" b="1" dirty="0" smtClean="0"/>
              <a:t>Describe an example of your leadership experience in which you have positively influenced others, helped resolve disputes, or contributed to group efforts over time. </a:t>
            </a:r>
            <a:endParaRPr lang="en-US" dirty="0" smtClean="0"/>
          </a:p>
          <a:p>
            <a:pPr lvl="1"/>
            <a:r>
              <a:rPr lang="en-US" dirty="0" smtClean="0"/>
              <a:t>Brainstorm </a:t>
            </a:r>
            <a:r>
              <a:rPr lang="en-US" dirty="0"/>
              <a:t>3 circumstances, but ultimately choose 1 example to highlight your leadership.</a:t>
            </a:r>
          </a:p>
          <a:p>
            <a:pPr lvl="1"/>
            <a:r>
              <a:rPr lang="en-US" dirty="0"/>
              <a:t>You do not need a leadership title to be a leader.</a:t>
            </a:r>
          </a:p>
          <a:p>
            <a:pPr lvl="1"/>
            <a:r>
              <a:rPr lang="en-US" dirty="0"/>
              <a:t>Were you ever a mentor to others?</a:t>
            </a:r>
          </a:p>
          <a:p>
            <a:pPr lvl="1"/>
            <a:r>
              <a:rPr lang="en-US" dirty="0"/>
              <a:t>Ever had to take charge of a task? You are not limited to school, church, sports teams, etc. </a:t>
            </a:r>
          </a:p>
          <a:p>
            <a:pPr lvl="1"/>
            <a:r>
              <a:rPr lang="en-US" dirty="0"/>
              <a:t>What accomplishments have you had?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1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Every person has a creative side, and it can be expressed in many ways: problem solving, original and innovative thinking, and artistically, to name a few. Describe how you express your creative side. </a:t>
            </a:r>
            <a:endParaRPr lang="en-US" dirty="0"/>
          </a:p>
          <a:p>
            <a:pPr lvl="1"/>
            <a:r>
              <a:rPr lang="en-US" dirty="0"/>
              <a:t>This is about creative thinking, intellectual vitality, and your curiosities. </a:t>
            </a:r>
          </a:p>
          <a:p>
            <a:pPr lvl="1"/>
            <a:r>
              <a:rPr lang="en-US" dirty="0"/>
              <a:t>If you are artistic, discuss your creativity, but keep the focus on why this is important to you and how it has influenced you </a:t>
            </a:r>
            <a:r>
              <a:rPr lang="en-US" u="sng" dirty="0"/>
              <a:t>now.</a:t>
            </a:r>
            <a:endParaRPr lang="en-US" dirty="0"/>
          </a:p>
          <a:p>
            <a:pPr lvl="1"/>
            <a:r>
              <a:rPr lang="en-US" dirty="0"/>
              <a:t>If you are not artistic, think about times you’ve had to think outside the box (mistakes, setbacks, challenges, losses, fears, etc.)</a:t>
            </a:r>
          </a:p>
          <a:p>
            <a:pPr lvl="1"/>
            <a:r>
              <a:rPr lang="en-US" dirty="0"/>
              <a:t>Ultimately, WHY DOES CREATIVITY HAVE VALUE IN THE WORLD AND TO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5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What would you say is your greatest talent or skill? How have you </a:t>
            </a:r>
            <a:r>
              <a:rPr lang="en-US" b="1" u="sng" dirty="0"/>
              <a:t>developed</a:t>
            </a:r>
            <a:r>
              <a:rPr lang="en-US" b="1" dirty="0"/>
              <a:t> and </a:t>
            </a:r>
            <a:r>
              <a:rPr lang="en-US" b="1" u="sng" dirty="0"/>
              <a:t>demonstrated</a:t>
            </a:r>
            <a:r>
              <a:rPr lang="en-US" b="1" dirty="0"/>
              <a:t> that talent over time? </a:t>
            </a:r>
            <a:endParaRPr lang="en-US" dirty="0"/>
          </a:p>
          <a:p>
            <a:pPr lvl="1"/>
            <a:r>
              <a:rPr lang="en-US" dirty="0"/>
              <a:t>Brag about yourself, but do not feel like you have to say something impressive.</a:t>
            </a:r>
          </a:p>
          <a:p>
            <a:pPr lvl="1"/>
            <a:r>
              <a:rPr lang="en-US" dirty="0"/>
              <a:t>DEVELOPED: Warning: DO NOT story tell too much about the past. Who are you now?</a:t>
            </a:r>
          </a:p>
          <a:p>
            <a:pPr lvl="1"/>
            <a:r>
              <a:rPr lang="en-US" dirty="0"/>
              <a:t>DEMONSTRATED: SHOW, not just tell. Brainstorm 3 talents you LOVE about yourself, then see which one answers these questions</a:t>
            </a:r>
          </a:p>
          <a:p>
            <a:pPr lvl="2"/>
            <a:r>
              <a:rPr lang="en-US" dirty="0"/>
              <a:t>What are you proud of? SHOW WHY YOU LOVE IT.</a:t>
            </a:r>
          </a:p>
          <a:p>
            <a:pPr lvl="2"/>
            <a:r>
              <a:rPr lang="en-US" dirty="0"/>
              <a:t>It doesn’t have to mean you won an award for it. </a:t>
            </a:r>
          </a:p>
          <a:p>
            <a:pPr lvl="2"/>
            <a:r>
              <a:rPr lang="en-US" dirty="0"/>
              <a:t>How has it influenced you? </a:t>
            </a:r>
          </a:p>
          <a:p>
            <a:r>
              <a:rPr lang="en-US" dirty="0"/>
              <a:t>What have you learned from it?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52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Describe how you have taken advantage of a significant educational opportunity or worked to overcome an educational barrier you have faced.</a:t>
            </a:r>
            <a:endParaRPr lang="en-US" dirty="0"/>
          </a:p>
          <a:p>
            <a:pPr lvl="1"/>
            <a:r>
              <a:rPr lang="en-US" dirty="0"/>
              <a:t>What have you learned from it?</a:t>
            </a:r>
          </a:p>
          <a:p>
            <a:pPr lvl="1"/>
            <a:r>
              <a:rPr lang="en-US" dirty="0"/>
              <a:t>2 parts to this question:</a:t>
            </a:r>
          </a:p>
          <a:p>
            <a:pPr lvl="2"/>
            <a:r>
              <a:rPr lang="en-US" dirty="0"/>
              <a:t>What happened (be specific)? Be careful not to story tell too much.</a:t>
            </a:r>
          </a:p>
          <a:p>
            <a:r>
              <a:rPr lang="en-US" dirty="0"/>
              <a:t>What did you learn and how will you use what you have learned in the future (personal qualities or practical developments along the way)?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3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Describe the most significant challenge you have faced and the steps you have taken to overcome this challenge. How has this challenge affected your academic achievement? </a:t>
            </a:r>
            <a:endParaRPr lang="en-US" dirty="0"/>
          </a:p>
          <a:p>
            <a:pPr lvl="1"/>
            <a:r>
              <a:rPr lang="en-US" dirty="0"/>
              <a:t>Students forget to relate this back to who you are AS A STUDENT. This is NOT a venting session, so no complaining.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0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Think about an academic subject that inspires you. Describe how you have furthered this interest inside and/or outside of the classroom. </a:t>
            </a:r>
            <a:endParaRPr lang="en-US" dirty="0"/>
          </a:p>
          <a:p>
            <a:pPr lvl="1"/>
            <a:r>
              <a:rPr lang="en-US" dirty="0"/>
              <a:t>Don’t write what you think the UCs want to hear. Describe HOW the subject has influenced or changed you. </a:t>
            </a:r>
          </a:p>
          <a:p>
            <a:pPr lvl="1"/>
            <a:r>
              <a:rPr lang="en-US" dirty="0"/>
              <a:t>Why does this subject matter also matter to the world? Think beyond yourself.</a:t>
            </a:r>
          </a:p>
          <a:p>
            <a:pPr lvl="1"/>
            <a:r>
              <a:rPr lang="en-US" dirty="0"/>
              <a:t>Describe a specific example showing how and why it’s your favorite.</a:t>
            </a:r>
          </a:p>
          <a:p>
            <a:pPr lvl="1"/>
            <a:r>
              <a:rPr lang="en-US" dirty="0"/>
              <a:t>Where do you lose track of time?</a:t>
            </a:r>
          </a:p>
          <a:p>
            <a:r>
              <a:rPr lang="en-US" dirty="0"/>
              <a:t>Maybe it’s a subject you would like to know more about and haven’t yet had the opportunity.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09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What have you done to make your school or your community a better place? </a:t>
            </a:r>
            <a:endParaRPr lang="en-US" dirty="0"/>
          </a:p>
          <a:p>
            <a:pPr lvl="1"/>
            <a:r>
              <a:rPr lang="en-US" dirty="0"/>
              <a:t>Community: team, place, family, home, etc. You decide what community means to you.</a:t>
            </a:r>
          </a:p>
          <a:p>
            <a:pPr lvl="1"/>
            <a:r>
              <a:rPr lang="en-US" dirty="0"/>
              <a:t>What have been the most meaningful times? You could write a strong essay about volunteering, or giving back, but you have to be careful not to make it cliché. </a:t>
            </a:r>
          </a:p>
          <a:p>
            <a:pPr lvl="1"/>
            <a:r>
              <a:rPr lang="en-US" dirty="0"/>
              <a:t>Think of something unusual or unexpected that happened during one of these experience. </a:t>
            </a:r>
          </a:p>
          <a:p>
            <a:pPr lvl="1"/>
            <a:r>
              <a:rPr lang="en-US" dirty="0"/>
              <a:t>Focus on one scenario and be specific. Consider realizations, observations, lessons learned, etc. </a:t>
            </a:r>
          </a:p>
          <a:p>
            <a:pPr lvl="1"/>
            <a:r>
              <a:rPr lang="en-US" dirty="0"/>
              <a:t>How did it affect you? How do you intend to apply this in the future?</a:t>
            </a:r>
          </a:p>
          <a:p>
            <a:pPr lvl="1"/>
            <a:r>
              <a:rPr lang="en-US" dirty="0"/>
              <a:t>Do not repeat lessons learned from pervious Personal Insight Questions. Only offer new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1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Beyond what has already been shared in your application, what do you believe makes you stand out as a strong candidate for admissions to the University of California?</a:t>
            </a:r>
            <a:endParaRPr lang="en-US" dirty="0"/>
          </a:p>
          <a:p>
            <a:pPr lvl="1"/>
            <a:r>
              <a:rPr lang="en-US" dirty="0"/>
              <a:t>This is super open ended. State something important about you that the other prompts have not addressed.</a:t>
            </a:r>
          </a:p>
          <a:p>
            <a:pPr lvl="1"/>
            <a:r>
              <a:rPr lang="en-US" dirty="0"/>
              <a:t>WARNING: Avoid “I’m a hard worker” or “I’m the funniest person ever…”</a:t>
            </a:r>
          </a:p>
          <a:p>
            <a:pPr lvl="1"/>
            <a:r>
              <a:rPr lang="en-US" dirty="0"/>
              <a:t>From your perspective, what will make you </a:t>
            </a:r>
            <a:r>
              <a:rPr lang="en-US" u="sng" dirty="0"/>
              <a:t>feel you belong</a:t>
            </a:r>
            <a:r>
              <a:rPr lang="en-US" dirty="0"/>
              <a:t> on one of the UC campuses?</a:t>
            </a:r>
          </a:p>
          <a:p>
            <a:pPr lvl="1"/>
            <a:r>
              <a:rPr lang="en-US" dirty="0"/>
              <a:t>When looking at your life, what does a stranger need to understand in order to know you?</a:t>
            </a:r>
          </a:p>
          <a:p>
            <a:pPr lvl="1"/>
            <a:r>
              <a:rPr lang="en-US" dirty="0"/>
              <a:t>What is this unique thing about you important? How will this help you thrive at a UC?</a:t>
            </a:r>
          </a:p>
          <a:p>
            <a:pPr lvl="1"/>
            <a:r>
              <a:rPr lang="en-US" dirty="0"/>
              <a:t>How does this relate to your personal and academic goals?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4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7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Face of the </a:t>
            </a:r>
            <a:r>
              <a:rPr lang="en-US" dirty="0" err="1" smtClean="0"/>
              <a:t>uc</a:t>
            </a:r>
            <a:r>
              <a:rPr lang="en-US" dirty="0" smtClean="0"/>
              <a:t> app!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" y="1524000"/>
            <a:ext cx="11788561" cy="525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54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5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1: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 2: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450931" y="2917825"/>
            <a:ext cx="2581275" cy="2943225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50" y="2743200"/>
            <a:ext cx="25527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0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900" y="1762120"/>
            <a:ext cx="8229599" cy="509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7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Dv</a:t>
            </a:r>
            <a:r>
              <a:rPr lang="en-US" dirty="0" smtClean="0"/>
              <a:t> the only </a:t>
            </a:r>
            <a:r>
              <a:rPr lang="en-US" dirty="0" err="1" smtClean="0"/>
              <a:t>hs</a:t>
            </a:r>
            <a:r>
              <a:rPr lang="en-US" dirty="0" smtClean="0"/>
              <a:t> you attended?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1" y="1604210"/>
            <a:ext cx="8001000" cy="525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DVC classes?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1" y="1644223"/>
            <a:ext cx="9031432" cy="502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484632"/>
            <a:ext cx="8648700" cy="621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0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they miss something?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1704658"/>
            <a:ext cx="9554480" cy="46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3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PIQ’s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Picking your Topics</a:t>
            </a:r>
            <a:r>
              <a:rPr lang="en-US" dirty="0"/>
              <a:t>:</a:t>
            </a:r>
            <a:endParaRPr lang="en-US" sz="1800" dirty="0"/>
          </a:p>
          <a:p>
            <a:pPr lvl="0"/>
            <a:r>
              <a:rPr lang="en-US" dirty="0"/>
              <a:t>Pick your topic, then match it to a question.</a:t>
            </a:r>
            <a:endParaRPr lang="en-US" sz="1800" dirty="0"/>
          </a:p>
          <a:p>
            <a:pPr lvl="0"/>
            <a:r>
              <a:rPr lang="en-US" dirty="0"/>
              <a:t>These questions are guides, but you control what the UCs learn about you.</a:t>
            </a:r>
            <a:endParaRPr lang="en-US" sz="1800" dirty="0"/>
          </a:p>
          <a:p>
            <a:pPr lvl="0"/>
            <a:r>
              <a:rPr lang="en-US" dirty="0"/>
              <a:t>Pick a different topic for each prompt: 4 prompts-4 topics.</a:t>
            </a:r>
            <a:endParaRPr lang="en-US" sz="1800" dirty="0"/>
          </a:p>
          <a:p>
            <a:pPr lvl="0"/>
            <a:r>
              <a:rPr lang="en-US" dirty="0"/>
              <a:t>Consider:</a:t>
            </a:r>
            <a:endParaRPr lang="en-US" sz="1800" dirty="0"/>
          </a:p>
          <a:p>
            <a:pPr lvl="1"/>
            <a:r>
              <a:rPr lang="en-US" dirty="0"/>
              <a:t>What questions haven’t the UC asked you on the application?</a:t>
            </a:r>
            <a:endParaRPr lang="en-US" sz="1600" dirty="0"/>
          </a:p>
          <a:p>
            <a:pPr lvl="1"/>
            <a:r>
              <a:rPr lang="en-US" dirty="0"/>
              <a:t>Was there something in your activities/awards list that couldn’t be described in 160 characters?</a:t>
            </a:r>
            <a:endParaRPr lang="en-US" sz="1600" dirty="0"/>
          </a:p>
          <a:p>
            <a:pPr lvl="1"/>
            <a:r>
              <a:rPr lang="en-US" dirty="0"/>
              <a:t>What does the UC not yet know about you?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29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57</TotalTime>
  <Words>1039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Rockwell</vt:lpstr>
      <vt:lpstr>Rockwell Condensed</vt:lpstr>
      <vt:lpstr>Wingdings</vt:lpstr>
      <vt:lpstr>Wood Type</vt:lpstr>
      <vt:lpstr>The UC APPlication</vt:lpstr>
      <vt:lpstr>The New Face of the uc app!</vt:lpstr>
      <vt:lpstr>All about you!</vt:lpstr>
      <vt:lpstr>Activities</vt:lpstr>
      <vt:lpstr>Is Dv the only hs you attended?</vt:lpstr>
      <vt:lpstr>Adding DVC classes?</vt:lpstr>
      <vt:lpstr>PowerPoint Presentation</vt:lpstr>
      <vt:lpstr>Did they miss something?</vt:lpstr>
      <vt:lpstr>PIQ’s Tips</vt:lpstr>
      <vt:lpstr>Piq Tips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UC APPlication</dc:title>
  <dc:creator>Wright, Jennifer [DH]</dc:creator>
  <cp:lastModifiedBy>Wright, Jennifer [DH]</cp:lastModifiedBy>
  <cp:revision>5</cp:revision>
  <dcterms:created xsi:type="dcterms:W3CDTF">2019-09-17T18:28:33Z</dcterms:created>
  <dcterms:modified xsi:type="dcterms:W3CDTF">2019-09-17T19:25:41Z</dcterms:modified>
</cp:coreProperties>
</file>